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4" r:id="rId4"/>
    <p:sldId id="268" r:id="rId5"/>
    <p:sldId id="269" r:id="rId6"/>
    <p:sldId id="273" r:id="rId7"/>
    <p:sldId id="270" r:id="rId8"/>
    <p:sldId id="272" r:id="rId9"/>
    <p:sldId id="274" r:id="rId10"/>
    <p:sldId id="275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66" d="100"/>
          <a:sy n="66" d="100"/>
        </p:scale>
        <p:origin x="1531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Zliczanie</a:t>
            </a:r>
            <a:r>
              <a:rPr lang="en-US"/>
              <a:t> </a:t>
            </a:r>
            <a:r>
              <a:rPr lang="en-US" err="1"/>
              <a:t>filtrów</a:t>
            </a:r>
            <a:r>
              <a:rPr lang="en-US"/>
              <a:t> </a:t>
            </a:r>
            <a:br>
              <a:rPr lang="en-US"/>
            </a:br>
            <a:r>
              <a:rPr lang="en-US" err="1"/>
              <a:t>papierosowych</a:t>
            </a:r>
            <a:endParaRPr lang="pl-PL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Sebastian Sudra</a:t>
            </a:r>
          </a:p>
          <a:p>
            <a:r>
              <a:rPr lang="en-US" err="1"/>
              <a:t>Łukasz</a:t>
            </a:r>
            <a:r>
              <a:rPr lang="en-US"/>
              <a:t> </a:t>
            </a:r>
            <a:r>
              <a:rPr lang="en-US" err="1"/>
              <a:t>Sznajder</a:t>
            </a:r>
          </a:p>
          <a:p>
            <a:r>
              <a:rPr lang="en-US"/>
              <a:t>Nikodem </a:t>
            </a:r>
            <a:r>
              <a:rPr lang="en-US" err="1"/>
              <a:t>Wiśniewski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B9043EAA-E864-4060-8AC6-3248924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0" y="0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06E4E4A-817D-4B18-8ED3-6505E02CB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1" y="1193175"/>
            <a:ext cx="6736151" cy="538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88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B9043EAA-E864-4060-8AC6-3248924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0" y="0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213B6C8-87C0-4567-9ABF-CB59C1AD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3" y="1193175"/>
            <a:ext cx="6863470" cy="54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81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B9043EAA-E864-4060-8AC6-3248924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0" y="0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8B0FE40-B309-4C32-8A96-2031F22B6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3" y="1193174"/>
            <a:ext cx="6875045" cy="55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6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B9043EAA-E864-4060-8AC6-3248924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0" y="0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595E0627-D83C-4B19-BCEA-88DF551ED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39" y="1137272"/>
            <a:ext cx="5672922" cy="518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58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872C61-E7BB-4E76-A42F-7670BB87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655" y="2689715"/>
            <a:ext cx="4298689" cy="1478570"/>
          </a:xfrm>
        </p:spPr>
        <p:txBody>
          <a:bodyPr/>
          <a:lstStyle/>
          <a:p>
            <a:r>
              <a:rPr lang="pl-PL" dirty="0"/>
              <a:t>Dziękuję za uwagę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D833B5-9D14-43E7-BD1A-1136D41D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42AFD-1C9A-44F4-8F9E-F0BDDA19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Rozmycie obrazu w celu redukcji szumów - </a:t>
            </a:r>
            <a:r>
              <a:rPr lang="pl-PL" dirty="0" err="1"/>
              <a:t>Gaussian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Binaryzacja obrazu w celu usunięcia zbędnych informacji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Wykrywanie krawędzi - </a:t>
            </a:r>
            <a:r>
              <a:rPr lang="pl-PL" dirty="0" err="1"/>
              <a:t>Canny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Szukanie okręgów algorytmem </a:t>
            </a:r>
            <a:r>
              <a:rPr lang="pl-PL" dirty="0" err="1"/>
              <a:t>Hough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Przykład Problemu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25CE87F-6FC1-4BAB-BA18-A00A1F4B6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63" y="1048761"/>
            <a:ext cx="7601101" cy="43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blur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67ADE93C-8020-4FC2-83CF-1C570D660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62" y="1048760"/>
            <a:ext cx="7613543" cy="434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Binaryzacja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C1D59B5-8427-4000-97E7-C6B42868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62" y="1048760"/>
            <a:ext cx="7622876" cy="43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krawędzi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8BCB17C-D8A4-4123-A9CA-CFAB047DE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61" y="1048760"/>
            <a:ext cx="7585553" cy="43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filtrów</a:t>
            </a:r>
            <a:br>
              <a:rPr lang="pl-PL" dirty="0"/>
            </a:br>
            <a:r>
              <a:rPr lang="pl-PL" dirty="0"/>
              <a:t>(4725)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B76DEB2-410F-41BB-B870-5FDFF0B4B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607" y="1068676"/>
            <a:ext cx="7622876" cy="43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2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6C46DC-4BA7-4936-BB2D-3155CB27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2" y="245294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7EB3157-3FDA-4F3A-BEBC-47D85CD1C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25" y="1566943"/>
            <a:ext cx="2517946" cy="241722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603DC8E-28EB-4191-B180-F75C00A8E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939" y="1566943"/>
            <a:ext cx="3999755" cy="465012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21ACA90E-274D-4A80-92B7-1ABE82ED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580" y="5081155"/>
            <a:ext cx="2599486" cy="11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75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>
            <a:extLst>
              <a:ext uri="{FF2B5EF4-FFF2-40B4-BE49-F238E27FC236}">
                <a16:creationId xmlns:a16="http://schemas.microsoft.com/office/drawing/2014/main" id="{B9043EAA-E864-4060-8AC6-324892457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120" y="0"/>
            <a:ext cx="3999755" cy="1478570"/>
          </a:xfrm>
        </p:spPr>
        <p:txBody>
          <a:bodyPr/>
          <a:lstStyle/>
          <a:p>
            <a:r>
              <a:rPr lang="pl-PL" dirty="0"/>
              <a:t>Niedoskonałości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FACF5E6-BA8E-4083-81D2-6453E30ED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792" y="1193176"/>
            <a:ext cx="6774413" cy="541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789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50</Words>
  <Application>Microsoft Office PowerPoint</Application>
  <PresentationFormat>Panoramiczny</PresentationFormat>
  <Paragraphs>21</Paragraphs>
  <Slides>14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Tw Cen MT</vt:lpstr>
      <vt:lpstr>Circuit</vt:lpstr>
      <vt:lpstr>Zliczanie filtrów  papierosowych</vt:lpstr>
      <vt:lpstr>Algorytm</vt:lpstr>
      <vt:lpstr>Przykład Problemu</vt:lpstr>
      <vt:lpstr>Gaussian blur</vt:lpstr>
      <vt:lpstr>Binaryzacja</vt:lpstr>
      <vt:lpstr>Wykrycie krawędzi</vt:lpstr>
      <vt:lpstr>Wykrycie filtrów (4725)</vt:lpstr>
      <vt:lpstr>Niedoskonałości</vt:lpstr>
      <vt:lpstr>Niedoskonałości</vt:lpstr>
      <vt:lpstr>Niedoskonałości</vt:lpstr>
      <vt:lpstr>Niedoskonałości</vt:lpstr>
      <vt:lpstr>Niedoskonałości</vt:lpstr>
      <vt:lpstr>Niedoskonałości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Zliczanie filtrów  papierosowych</dc:title>
  <cp:lastModifiedBy>260907 (Nikodem Wiśniewski)</cp:lastModifiedBy>
  <cp:revision>24</cp:revision>
  <dcterms:modified xsi:type="dcterms:W3CDTF">2018-05-08T10:44:37Z</dcterms:modified>
</cp:coreProperties>
</file>